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21240750" cy="30240288"/>
  <p:notesSz cx="32918400" cy="5120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293688" indent="163513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587375" indent="327025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881063" indent="490538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176338" indent="652463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57">
          <p15:clr>
            <a:srgbClr val="A4A3A4"/>
          </p15:clr>
        </p15:guide>
        <p15:guide id="2" orient="horz" pos="18035">
          <p15:clr>
            <a:srgbClr val="A4A3A4"/>
          </p15:clr>
        </p15:guide>
        <p15:guide id="3" orient="horz" pos="18836">
          <p15:clr>
            <a:srgbClr val="A4A3A4"/>
          </p15:clr>
        </p15:guide>
        <p15:guide id="4" orient="horz" pos="1821">
          <p15:clr>
            <a:srgbClr val="A4A3A4"/>
          </p15:clr>
        </p15:guide>
        <p15:guide id="5" pos="283">
          <p15:clr>
            <a:srgbClr val="A4A3A4"/>
          </p15:clr>
        </p15:guide>
        <p15:guide id="6" pos="3810">
          <p15:clr>
            <a:srgbClr val="A4A3A4"/>
          </p15:clr>
        </p15:guide>
        <p15:guide id="7" pos="4098">
          <p15:clr>
            <a:srgbClr val="A4A3A4"/>
          </p15:clr>
        </p15:guide>
        <p15:guide id="8" pos="9546">
          <p15:clr>
            <a:srgbClr val="A4A3A4"/>
          </p15:clr>
        </p15:guide>
        <p15:guide id="9" pos="-559">
          <p15:clr>
            <a:srgbClr val="A4A3A4"/>
          </p15:clr>
        </p15:guide>
        <p15:guide id="10" pos="6690">
          <p15:clr>
            <a:srgbClr val="A4A3A4"/>
          </p15:clr>
        </p15:guide>
        <p15:guide id="11" pos="9282">
          <p15:clr>
            <a:srgbClr val="A4A3A4"/>
          </p15:clr>
        </p15:guide>
        <p15:guide id="12" pos="1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80"/>
    <a:srgbClr val="FFFFE1"/>
    <a:srgbClr val="FFF3F3"/>
    <a:srgbClr val="EBE9AB"/>
    <a:srgbClr val="800040"/>
    <a:srgbClr val="FF6FCF"/>
    <a:srgbClr val="CDCDC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howGuides="1">
      <p:cViewPr varScale="1">
        <p:scale>
          <a:sx n="17" d="100"/>
          <a:sy n="17" d="100"/>
        </p:scale>
        <p:origin x="2280" y="60"/>
      </p:cViewPr>
      <p:guideLst>
        <p:guide orient="horz" pos="1557"/>
        <p:guide orient="horz" pos="18035"/>
        <p:guide orient="horz" pos="18836"/>
        <p:guide orient="horz" pos="1821"/>
        <p:guide pos="283"/>
        <p:guide pos="3810"/>
        <p:guide pos="4098"/>
        <p:guide pos="9546"/>
        <p:guide pos="-559"/>
        <p:guide pos="6690"/>
        <p:guide pos="9282"/>
        <p:guide pos="130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5606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Helvetic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anose="020B0604020202020204" pitchFamily="34" charset="0"/>
              </a:defRPr>
            </a:lvl1pPr>
          </a:lstStyle>
          <a:p>
            <a:pPr>
              <a:defRPr/>
            </a:pPr>
            <a:fld id="{0DA72306-5BA9-493D-91F0-F5E3710DC257}" type="datetime1">
              <a:rPr lang="en-US" altLang="en-US"/>
              <a:pPr>
                <a:defRPr/>
              </a:pPr>
              <a:t>12/24/2023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15500" y="3840163"/>
            <a:ext cx="13487400" cy="19202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292475" y="24323675"/>
            <a:ext cx="26333450" cy="2304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637825"/>
            <a:ext cx="14265275" cy="2559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Helvetic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8646775" y="48637825"/>
            <a:ext cx="14263688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C1B8B9A-54F0-4AA2-B297-4414F28A8C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4767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93688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pitchFamily="-111" charset="-128"/>
      </a:defRPr>
    </a:lvl1pPr>
    <a:lvl2pPr marL="293688" algn="l" defTabSz="293688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587375" algn="l" defTabSz="293688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881063" algn="l" defTabSz="293688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176338" algn="l" defTabSz="293688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1470812" algn="l" defTabSz="294162" rtl="0" eaLnBrk="1" latinLnBrk="0" hangingPunct="1">
      <a:defRPr sz="772" kern="1200">
        <a:solidFill>
          <a:schemeClr val="tx1"/>
        </a:solidFill>
        <a:latin typeface="+mn-lt"/>
        <a:ea typeface="+mn-ea"/>
        <a:cs typeface="+mn-cs"/>
      </a:defRPr>
    </a:lvl6pPr>
    <a:lvl7pPr marL="1764975" algn="l" defTabSz="294162" rtl="0" eaLnBrk="1" latinLnBrk="0" hangingPunct="1">
      <a:defRPr sz="772" kern="1200">
        <a:solidFill>
          <a:schemeClr val="tx1"/>
        </a:solidFill>
        <a:latin typeface="+mn-lt"/>
        <a:ea typeface="+mn-ea"/>
        <a:cs typeface="+mn-cs"/>
      </a:defRPr>
    </a:lvl7pPr>
    <a:lvl8pPr marL="2059137" algn="l" defTabSz="294162" rtl="0" eaLnBrk="1" latinLnBrk="0" hangingPunct="1">
      <a:defRPr sz="772" kern="1200">
        <a:solidFill>
          <a:schemeClr val="tx1"/>
        </a:solidFill>
        <a:latin typeface="+mn-lt"/>
        <a:ea typeface="+mn-ea"/>
        <a:cs typeface="+mn-cs"/>
      </a:defRPr>
    </a:lvl8pPr>
    <a:lvl9pPr marL="2353300" algn="l" defTabSz="294162" rtl="0" eaLnBrk="1" latinLnBrk="0" hangingPunct="1">
      <a:defRPr sz="77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294162" eaLnBrk="1" hangingPunct="1">
              <a:spcBef>
                <a:spcPct val="0"/>
              </a:spcBef>
              <a:defRPr/>
            </a:pPr>
            <a:endParaRPr lang="en-US" altLang="en-US" sz="772" smtClean="0">
              <a:solidFill>
                <a:srgbClr val="FF0000"/>
              </a:solidFill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F8BEBAF-BA68-4634-A557-3A72150581AF}" type="slidenum">
              <a:rPr lang="en-US" altLang="en-US" sz="1200" smtClean="0">
                <a:latin typeface="Helvetica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z="1200" smtClean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962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2926" y="9394673"/>
            <a:ext cx="18054901" cy="64808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5850" y="17135584"/>
            <a:ext cx="14869052" cy="7729240"/>
          </a:xfrm>
        </p:spPr>
        <p:txBody>
          <a:bodyPr/>
          <a:lstStyle>
            <a:lvl1pPr marL="0" indent="0" algn="ctr">
              <a:buNone/>
              <a:defRPr/>
            </a:lvl1pPr>
            <a:lvl2pPr marL="132899" indent="0" algn="ctr">
              <a:buNone/>
              <a:defRPr/>
            </a:lvl2pPr>
            <a:lvl3pPr marL="265797" indent="0" algn="ctr">
              <a:buNone/>
              <a:defRPr/>
            </a:lvl3pPr>
            <a:lvl4pPr marL="398695" indent="0" algn="ctr">
              <a:buNone/>
              <a:defRPr/>
            </a:lvl4pPr>
            <a:lvl5pPr marL="531593" indent="0" algn="ctr">
              <a:buNone/>
              <a:defRPr/>
            </a:lvl5pPr>
            <a:lvl6pPr marL="664492" indent="0" algn="ctr">
              <a:buNone/>
              <a:defRPr/>
            </a:lvl6pPr>
            <a:lvl7pPr marL="797390" indent="0" algn="ctr">
              <a:buNone/>
              <a:defRPr/>
            </a:lvl7pPr>
            <a:lvl8pPr marL="930288" indent="0" algn="ctr">
              <a:buNone/>
              <a:defRPr/>
            </a:lvl8pPr>
            <a:lvl9pPr marL="106318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00610-4E0D-49A4-9746-EF6E1BD4B5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937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D62DC-904B-4D65-BDDB-F430E835E9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868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134430" y="2687739"/>
            <a:ext cx="4513396" cy="241925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2925" y="2687739"/>
            <a:ext cx="13478289" cy="241925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0FDB7-CCCA-48FD-A7EA-30DCF4DA32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052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04A15-09B0-4793-8640-A0F657493A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441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7873" y="19432481"/>
            <a:ext cx="18054901" cy="6005474"/>
          </a:xfrm>
        </p:spPr>
        <p:txBody>
          <a:bodyPr anchor="t"/>
          <a:lstStyle>
            <a:lvl1pPr algn="l">
              <a:defRPr sz="116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7873" y="12817414"/>
            <a:ext cx="18054901" cy="6615064"/>
          </a:xfrm>
        </p:spPr>
        <p:txBody>
          <a:bodyPr anchor="b"/>
          <a:lstStyle>
            <a:lvl1pPr marL="0" indent="0">
              <a:buNone/>
              <a:defRPr sz="582"/>
            </a:lvl1pPr>
            <a:lvl2pPr marL="132899" indent="0">
              <a:buNone/>
              <a:defRPr sz="523"/>
            </a:lvl2pPr>
            <a:lvl3pPr marL="265797" indent="0">
              <a:buNone/>
              <a:defRPr sz="465"/>
            </a:lvl3pPr>
            <a:lvl4pPr marL="398695" indent="0">
              <a:buNone/>
              <a:defRPr sz="407"/>
            </a:lvl4pPr>
            <a:lvl5pPr marL="531593" indent="0">
              <a:buNone/>
              <a:defRPr sz="407"/>
            </a:lvl5pPr>
            <a:lvl6pPr marL="664492" indent="0">
              <a:buNone/>
              <a:defRPr sz="407"/>
            </a:lvl6pPr>
            <a:lvl7pPr marL="797390" indent="0">
              <a:buNone/>
              <a:defRPr sz="407"/>
            </a:lvl7pPr>
            <a:lvl8pPr marL="930288" indent="0">
              <a:buNone/>
              <a:defRPr sz="407"/>
            </a:lvl8pPr>
            <a:lvl9pPr marL="1063186" indent="0">
              <a:buNone/>
              <a:defRPr sz="40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9B221-C8AB-4C1F-960A-F92F6ACE5F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85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2925" y="8736960"/>
            <a:ext cx="8995842" cy="18143297"/>
          </a:xfrm>
        </p:spPr>
        <p:txBody>
          <a:bodyPr/>
          <a:lstStyle>
            <a:lvl1pPr>
              <a:defRPr sz="814"/>
            </a:lvl1pPr>
            <a:lvl2pPr>
              <a:defRPr sz="697"/>
            </a:lvl2pPr>
            <a:lvl3pPr>
              <a:defRPr sz="582"/>
            </a:lvl3pPr>
            <a:lvl4pPr>
              <a:defRPr sz="523"/>
            </a:lvl4pPr>
            <a:lvl5pPr>
              <a:defRPr sz="523"/>
            </a:lvl5pPr>
            <a:lvl6pPr>
              <a:defRPr sz="523"/>
            </a:lvl6pPr>
            <a:lvl7pPr>
              <a:defRPr sz="523"/>
            </a:lvl7pPr>
            <a:lvl8pPr>
              <a:defRPr sz="523"/>
            </a:lvl8pPr>
            <a:lvl9pPr>
              <a:defRPr sz="52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1984" y="8736960"/>
            <a:ext cx="8995843" cy="18143297"/>
          </a:xfrm>
        </p:spPr>
        <p:txBody>
          <a:bodyPr/>
          <a:lstStyle>
            <a:lvl1pPr>
              <a:defRPr sz="814"/>
            </a:lvl1pPr>
            <a:lvl2pPr>
              <a:defRPr sz="697"/>
            </a:lvl2pPr>
            <a:lvl3pPr>
              <a:defRPr sz="582"/>
            </a:lvl3pPr>
            <a:lvl4pPr>
              <a:defRPr sz="523"/>
            </a:lvl4pPr>
            <a:lvl5pPr>
              <a:defRPr sz="523"/>
            </a:lvl5pPr>
            <a:lvl6pPr>
              <a:defRPr sz="523"/>
            </a:lvl6pPr>
            <a:lvl7pPr>
              <a:defRPr sz="523"/>
            </a:lvl7pPr>
            <a:lvl8pPr>
              <a:defRPr sz="523"/>
            </a:lvl8pPr>
            <a:lvl9pPr>
              <a:defRPr sz="52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2DDE6-C7D4-4608-9E42-83ABCBBC58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6314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170" y="1210428"/>
            <a:ext cx="19116412" cy="504004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2171" y="6769649"/>
            <a:ext cx="9385019" cy="2820444"/>
          </a:xfrm>
        </p:spPr>
        <p:txBody>
          <a:bodyPr anchor="b"/>
          <a:lstStyle>
            <a:lvl1pPr marL="0" indent="0">
              <a:buNone/>
              <a:defRPr sz="697" b="1"/>
            </a:lvl1pPr>
            <a:lvl2pPr marL="132899" indent="0">
              <a:buNone/>
              <a:defRPr sz="582" b="1"/>
            </a:lvl2pPr>
            <a:lvl3pPr marL="265797" indent="0">
              <a:buNone/>
              <a:defRPr sz="523" b="1"/>
            </a:lvl3pPr>
            <a:lvl4pPr marL="398695" indent="0">
              <a:buNone/>
              <a:defRPr sz="465" b="1"/>
            </a:lvl4pPr>
            <a:lvl5pPr marL="531593" indent="0">
              <a:buNone/>
              <a:defRPr sz="465" b="1"/>
            </a:lvl5pPr>
            <a:lvl6pPr marL="664492" indent="0">
              <a:buNone/>
              <a:defRPr sz="465" b="1"/>
            </a:lvl6pPr>
            <a:lvl7pPr marL="797390" indent="0">
              <a:buNone/>
              <a:defRPr sz="465" b="1"/>
            </a:lvl7pPr>
            <a:lvl8pPr marL="930288" indent="0">
              <a:buNone/>
              <a:defRPr sz="465" b="1"/>
            </a:lvl8pPr>
            <a:lvl9pPr marL="1063186" indent="0">
              <a:buNone/>
              <a:defRPr sz="46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2171" y="9590093"/>
            <a:ext cx="9385019" cy="17422874"/>
          </a:xfrm>
        </p:spPr>
        <p:txBody>
          <a:bodyPr/>
          <a:lstStyle>
            <a:lvl1pPr>
              <a:defRPr sz="697"/>
            </a:lvl1pPr>
            <a:lvl2pPr>
              <a:defRPr sz="582"/>
            </a:lvl2pPr>
            <a:lvl3pPr>
              <a:defRPr sz="523"/>
            </a:lvl3pPr>
            <a:lvl4pPr>
              <a:defRPr sz="465"/>
            </a:lvl4pPr>
            <a:lvl5pPr>
              <a:defRPr sz="465"/>
            </a:lvl5pPr>
            <a:lvl6pPr>
              <a:defRPr sz="465"/>
            </a:lvl6pPr>
            <a:lvl7pPr>
              <a:defRPr sz="465"/>
            </a:lvl7pPr>
            <a:lvl8pPr>
              <a:defRPr sz="465"/>
            </a:lvl8pPr>
            <a:lvl9pPr>
              <a:defRPr sz="46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790269" y="6769649"/>
            <a:ext cx="9388312" cy="2820444"/>
          </a:xfrm>
        </p:spPr>
        <p:txBody>
          <a:bodyPr anchor="b"/>
          <a:lstStyle>
            <a:lvl1pPr marL="0" indent="0">
              <a:buNone/>
              <a:defRPr sz="697" b="1"/>
            </a:lvl1pPr>
            <a:lvl2pPr marL="132899" indent="0">
              <a:buNone/>
              <a:defRPr sz="582" b="1"/>
            </a:lvl2pPr>
            <a:lvl3pPr marL="265797" indent="0">
              <a:buNone/>
              <a:defRPr sz="523" b="1"/>
            </a:lvl3pPr>
            <a:lvl4pPr marL="398695" indent="0">
              <a:buNone/>
              <a:defRPr sz="465" b="1"/>
            </a:lvl4pPr>
            <a:lvl5pPr marL="531593" indent="0">
              <a:buNone/>
              <a:defRPr sz="465" b="1"/>
            </a:lvl5pPr>
            <a:lvl6pPr marL="664492" indent="0">
              <a:buNone/>
              <a:defRPr sz="465" b="1"/>
            </a:lvl6pPr>
            <a:lvl7pPr marL="797390" indent="0">
              <a:buNone/>
              <a:defRPr sz="465" b="1"/>
            </a:lvl7pPr>
            <a:lvl8pPr marL="930288" indent="0">
              <a:buNone/>
              <a:defRPr sz="465" b="1"/>
            </a:lvl8pPr>
            <a:lvl9pPr marL="1063186" indent="0">
              <a:buNone/>
              <a:defRPr sz="46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790269" y="9590093"/>
            <a:ext cx="9388312" cy="17422874"/>
          </a:xfrm>
        </p:spPr>
        <p:txBody>
          <a:bodyPr/>
          <a:lstStyle>
            <a:lvl1pPr>
              <a:defRPr sz="697"/>
            </a:lvl1pPr>
            <a:lvl2pPr>
              <a:defRPr sz="582"/>
            </a:lvl2pPr>
            <a:lvl3pPr>
              <a:defRPr sz="523"/>
            </a:lvl3pPr>
            <a:lvl4pPr>
              <a:defRPr sz="465"/>
            </a:lvl4pPr>
            <a:lvl5pPr>
              <a:defRPr sz="465"/>
            </a:lvl5pPr>
            <a:lvl6pPr>
              <a:defRPr sz="465"/>
            </a:lvl6pPr>
            <a:lvl7pPr>
              <a:defRPr sz="465"/>
            </a:lvl7pPr>
            <a:lvl8pPr>
              <a:defRPr sz="465"/>
            </a:lvl8pPr>
            <a:lvl9pPr>
              <a:defRPr sz="46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29D78-2E08-4EDE-B5C9-C7FE4C9FE1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24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7000-C193-4BDD-98DC-9DF7C82DC7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9573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3AA0F-D797-430C-B961-E7150BE6D5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514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170" y="1204598"/>
            <a:ext cx="6988060" cy="5123174"/>
          </a:xfrm>
        </p:spPr>
        <p:txBody>
          <a:bodyPr anchor="b"/>
          <a:lstStyle>
            <a:lvl1pPr algn="l">
              <a:defRPr sz="58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4412" y="1204594"/>
            <a:ext cx="11874170" cy="25808372"/>
          </a:xfrm>
        </p:spPr>
        <p:txBody>
          <a:bodyPr/>
          <a:lstStyle>
            <a:lvl1pPr>
              <a:defRPr sz="930"/>
            </a:lvl1pPr>
            <a:lvl2pPr>
              <a:defRPr sz="814"/>
            </a:lvl2pPr>
            <a:lvl3pPr>
              <a:defRPr sz="697"/>
            </a:lvl3pPr>
            <a:lvl4pPr>
              <a:defRPr sz="582"/>
            </a:lvl4pPr>
            <a:lvl5pPr>
              <a:defRPr sz="582"/>
            </a:lvl5pPr>
            <a:lvl6pPr>
              <a:defRPr sz="582"/>
            </a:lvl6pPr>
            <a:lvl7pPr>
              <a:defRPr sz="582"/>
            </a:lvl7pPr>
            <a:lvl8pPr>
              <a:defRPr sz="582"/>
            </a:lvl8pPr>
            <a:lvl9pPr>
              <a:defRPr sz="58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2170" y="6327771"/>
            <a:ext cx="6988060" cy="20685198"/>
          </a:xfrm>
        </p:spPr>
        <p:txBody>
          <a:bodyPr/>
          <a:lstStyle>
            <a:lvl1pPr marL="0" indent="0">
              <a:buNone/>
              <a:defRPr sz="407"/>
            </a:lvl1pPr>
            <a:lvl2pPr marL="132899" indent="0">
              <a:buNone/>
              <a:defRPr sz="349"/>
            </a:lvl2pPr>
            <a:lvl3pPr marL="265797" indent="0">
              <a:buNone/>
              <a:defRPr sz="291"/>
            </a:lvl3pPr>
            <a:lvl4pPr marL="398695" indent="0">
              <a:buNone/>
              <a:defRPr sz="262"/>
            </a:lvl4pPr>
            <a:lvl5pPr marL="531593" indent="0">
              <a:buNone/>
              <a:defRPr sz="262"/>
            </a:lvl5pPr>
            <a:lvl6pPr marL="664492" indent="0">
              <a:buNone/>
              <a:defRPr sz="262"/>
            </a:lvl6pPr>
            <a:lvl7pPr marL="797390" indent="0">
              <a:buNone/>
              <a:defRPr sz="262"/>
            </a:lvl7pPr>
            <a:lvl8pPr marL="930288" indent="0">
              <a:buNone/>
              <a:defRPr sz="262"/>
            </a:lvl8pPr>
            <a:lvl9pPr marL="1063186" indent="0">
              <a:buNone/>
              <a:defRPr sz="26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70E67-B4CC-4397-B9D1-88775296A8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449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3072" y="21167915"/>
            <a:ext cx="12744713" cy="2499607"/>
          </a:xfrm>
        </p:spPr>
        <p:txBody>
          <a:bodyPr anchor="b"/>
          <a:lstStyle>
            <a:lvl1pPr algn="l">
              <a:defRPr sz="58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63072" y="2702320"/>
            <a:ext cx="12744713" cy="18143297"/>
          </a:xfrm>
        </p:spPr>
        <p:txBody>
          <a:bodyPr/>
          <a:lstStyle>
            <a:lvl1pPr marL="0" indent="0">
              <a:buNone/>
              <a:defRPr sz="930"/>
            </a:lvl1pPr>
            <a:lvl2pPr marL="132899" indent="0">
              <a:buNone/>
              <a:defRPr sz="814"/>
            </a:lvl2pPr>
            <a:lvl3pPr marL="265797" indent="0">
              <a:buNone/>
              <a:defRPr sz="697"/>
            </a:lvl3pPr>
            <a:lvl4pPr marL="398695" indent="0">
              <a:buNone/>
              <a:defRPr sz="582"/>
            </a:lvl4pPr>
            <a:lvl5pPr marL="531593" indent="0">
              <a:buNone/>
              <a:defRPr sz="582"/>
            </a:lvl5pPr>
            <a:lvl6pPr marL="664492" indent="0">
              <a:buNone/>
              <a:defRPr sz="582"/>
            </a:lvl6pPr>
            <a:lvl7pPr marL="797390" indent="0">
              <a:buNone/>
              <a:defRPr sz="582"/>
            </a:lvl7pPr>
            <a:lvl8pPr marL="930288" indent="0">
              <a:buNone/>
              <a:defRPr sz="582"/>
            </a:lvl8pPr>
            <a:lvl9pPr marL="1063186" indent="0">
              <a:buNone/>
              <a:defRPr sz="582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3072" y="23667521"/>
            <a:ext cx="12744713" cy="3548159"/>
          </a:xfrm>
        </p:spPr>
        <p:txBody>
          <a:bodyPr/>
          <a:lstStyle>
            <a:lvl1pPr marL="0" indent="0">
              <a:buNone/>
              <a:defRPr sz="407"/>
            </a:lvl1pPr>
            <a:lvl2pPr marL="132899" indent="0">
              <a:buNone/>
              <a:defRPr sz="349"/>
            </a:lvl2pPr>
            <a:lvl3pPr marL="265797" indent="0">
              <a:buNone/>
              <a:defRPr sz="291"/>
            </a:lvl3pPr>
            <a:lvl4pPr marL="398695" indent="0">
              <a:buNone/>
              <a:defRPr sz="262"/>
            </a:lvl4pPr>
            <a:lvl5pPr marL="531593" indent="0">
              <a:buNone/>
              <a:defRPr sz="262"/>
            </a:lvl5pPr>
            <a:lvl6pPr marL="664492" indent="0">
              <a:buNone/>
              <a:defRPr sz="262"/>
            </a:lvl6pPr>
            <a:lvl7pPr marL="797390" indent="0">
              <a:buNone/>
              <a:defRPr sz="262"/>
            </a:lvl7pPr>
            <a:lvl8pPr marL="930288" indent="0">
              <a:buNone/>
              <a:defRPr sz="262"/>
            </a:lvl8pPr>
            <a:lvl9pPr marL="1063186" indent="0">
              <a:buNone/>
              <a:defRPr sz="26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42E93-3F44-4047-AAF6-279FA1DDE3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255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93850" y="2689225"/>
            <a:ext cx="18054638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557" tIns="203779" rIns="407557" bIns="2037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93850" y="8736013"/>
            <a:ext cx="18054638" cy="1814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93850" y="27551063"/>
            <a:ext cx="4424363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3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58050" y="27551063"/>
            <a:ext cx="6726238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803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24125" y="27551063"/>
            <a:ext cx="4424363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794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357424F-4E42-4615-AFF0-9F9CBC1025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82688" rtl="0" eaLnBrk="0" fontAlgn="base" hangingPunct="0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pitchFamily="-65" charset="-128"/>
        </a:defRPr>
      </a:lvl1pPr>
      <a:lvl2pPr algn="ctr" defTabSz="1182688" rtl="0" eaLnBrk="0" fontAlgn="base" hangingPunct="0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2pPr>
      <a:lvl3pPr algn="ctr" defTabSz="1182688" rtl="0" eaLnBrk="0" fontAlgn="base" hangingPunct="0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3pPr>
      <a:lvl4pPr algn="ctr" defTabSz="1182688" rtl="0" eaLnBrk="0" fontAlgn="base" hangingPunct="0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4pPr>
      <a:lvl5pPr algn="ctr" defTabSz="1182688" rtl="0" eaLnBrk="0" fontAlgn="base" hangingPunct="0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5pPr>
      <a:lvl6pPr marL="132899" algn="ctr" defTabSz="1184549" rtl="0" fontAlgn="base">
        <a:spcBef>
          <a:spcPct val="0"/>
        </a:spcBef>
        <a:spcAft>
          <a:spcPct val="0"/>
        </a:spcAft>
        <a:defRPr sz="5698">
          <a:solidFill>
            <a:schemeClr val="tx2"/>
          </a:solidFill>
          <a:latin typeface="Times New Roman" pitchFamily="-65" charset="0"/>
        </a:defRPr>
      </a:lvl6pPr>
      <a:lvl7pPr marL="265797" algn="ctr" defTabSz="1184549" rtl="0" fontAlgn="base">
        <a:spcBef>
          <a:spcPct val="0"/>
        </a:spcBef>
        <a:spcAft>
          <a:spcPct val="0"/>
        </a:spcAft>
        <a:defRPr sz="5698">
          <a:solidFill>
            <a:schemeClr val="tx2"/>
          </a:solidFill>
          <a:latin typeface="Times New Roman" pitchFamily="-65" charset="0"/>
        </a:defRPr>
      </a:lvl7pPr>
      <a:lvl8pPr marL="398695" algn="ctr" defTabSz="1184549" rtl="0" fontAlgn="base">
        <a:spcBef>
          <a:spcPct val="0"/>
        </a:spcBef>
        <a:spcAft>
          <a:spcPct val="0"/>
        </a:spcAft>
        <a:defRPr sz="5698">
          <a:solidFill>
            <a:schemeClr val="tx2"/>
          </a:solidFill>
          <a:latin typeface="Times New Roman" pitchFamily="-65" charset="0"/>
        </a:defRPr>
      </a:lvl8pPr>
      <a:lvl9pPr marL="531593" algn="ctr" defTabSz="1184549" rtl="0" fontAlgn="base">
        <a:spcBef>
          <a:spcPct val="0"/>
        </a:spcBef>
        <a:spcAft>
          <a:spcPct val="0"/>
        </a:spcAft>
        <a:defRPr sz="5698">
          <a:solidFill>
            <a:schemeClr val="tx2"/>
          </a:solidFill>
          <a:latin typeface="Times New Roman" pitchFamily="-65" charset="0"/>
        </a:defRPr>
      </a:lvl9pPr>
    </p:titleStyle>
    <p:bodyStyle>
      <a:lvl1pPr marL="442913" indent="-442913" algn="l" defTabSz="1182688" rtl="0" eaLnBrk="0" fontAlgn="base" hangingPunct="0">
        <a:spcBef>
          <a:spcPct val="20000"/>
        </a:spcBef>
        <a:spcAft>
          <a:spcPct val="0"/>
        </a:spcAft>
        <a:buChar char="•"/>
        <a:defRPr sz="41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65" charset="-128"/>
        </a:defRPr>
      </a:lvl1pPr>
      <a:lvl2pPr marL="960438" indent="-368300" algn="l" defTabSz="1182688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477963" indent="-295275" algn="l" defTabSz="1182688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2071688" indent="-295275" algn="l" defTabSz="1182688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663825" indent="-295275" algn="l" defTabSz="1182688" rtl="0" eaLnBrk="0" fontAlgn="base" hangingPunct="0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798247" indent="-295791" algn="l" defTabSz="1184549" rtl="0" fontAlgn="base">
        <a:spcBef>
          <a:spcPct val="20000"/>
        </a:spcBef>
        <a:spcAft>
          <a:spcPct val="0"/>
        </a:spcAft>
        <a:buChar char="»"/>
        <a:defRPr sz="2587">
          <a:solidFill>
            <a:schemeClr val="tx1"/>
          </a:solidFill>
          <a:latin typeface="+mn-lt"/>
          <a:ea typeface="ＭＳ Ｐゴシック" pitchFamily="-65" charset="-128"/>
        </a:defRPr>
      </a:lvl6pPr>
      <a:lvl7pPr marL="2931146" indent="-295791" algn="l" defTabSz="1184549" rtl="0" fontAlgn="base">
        <a:spcBef>
          <a:spcPct val="20000"/>
        </a:spcBef>
        <a:spcAft>
          <a:spcPct val="0"/>
        </a:spcAft>
        <a:buChar char="»"/>
        <a:defRPr sz="2587">
          <a:solidFill>
            <a:schemeClr val="tx1"/>
          </a:solidFill>
          <a:latin typeface="+mn-lt"/>
          <a:ea typeface="ＭＳ Ｐゴシック" pitchFamily="-65" charset="-128"/>
        </a:defRPr>
      </a:lvl7pPr>
      <a:lvl8pPr marL="3064044" indent="-295791" algn="l" defTabSz="1184549" rtl="0" fontAlgn="base">
        <a:spcBef>
          <a:spcPct val="20000"/>
        </a:spcBef>
        <a:spcAft>
          <a:spcPct val="0"/>
        </a:spcAft>
        <a:buChar char="»"/>
        <a:defRPr sz="2587">
          <a:solidFill>
            <a:schemeClr val="tx1"/>
          </a:solidFill>
          <a:latin typeface="+mn-lt"/>
          <a:ea typeface="ＭＳ Ｐゴシック" pitchFamily="-65" charset="-128"/>
        </a:defRPr>
      </a:lvl8pPr>
      <a:lvl9pPr marL="3196943" indent="-295791" algn="l" defTabSz="1184549" rtl="0" fontAlgn="base">
        <a:spcBef>
          <a:spcPct val="20000"/>
        </a:spcBef>
        <a:spcAft>
          <a:spcPct val="0"/>
        </a:spcAft>
        <a:buChar char="»"/>
        <a:defRPr sz="2587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132899" rtl="0" eaLnBrk="1" latinLnBrk="0" hangingPunct="1">
        <a:defRPr sz="523" kern="1200">
          <a:solidFill>
            <a:schemeClr val="tx1"/>
          </a:solidFill>
          <a:latin typeface="+mn-lt"/>
          <a:ea typeface="+mn-ea"/>
          <a:cs typeface="+mn-cs"/>
        </a:defRPr>
      </a:lvl1pPr>
      <a:lvl2pPr marL="132899" algn="l" defTabSz="132899" rtl="0" eaLnBrk="1" latinLnBrk="0" hangingPunct="1">
        <a:defRPr sz="523" kern="1200">
          <a:solidFill>
            <a:schemeClr val="tx1"/>
          </a:solidFill>
          <a:latin typeface="+mn-lt"/>
          <a:ea typeface="+mn-ea"/>
          <a:cs typeface="+mn-cs"/>
        </a:defRPr>
      </a:lvl2pPr>
      <a:lvl3pPr marL="265797" algn="l" defTabSz="132899" rtl="0" eaLnBrk="1" latinLnBrk="0" hangingPunct="1">
        <a:defRPr sz="523" kern="1200">
          <a:solidFill>
            <a:schemeClr val="tx1"/>
          </a:solidFill>
          <a:latin typeface="+mn-lt"/>
          <a:ea typeface="+mn-ea"/>
          <a:cs typeface="+mn-cs"/>
        </a:defRPr>
      </a:lvl3pPr>
      <a:lvl4pPr marL="398695" algn="l" defTabSz="132899" rtl="0" eaLnBrk="1" latinLnBrk="0" hangingPunct="1">
        <a:defRPr sz="523" kern="1200">
          <a:solidFill>
            <a:schemeClr val="tx1"/>
          </a:solidFill>
          <a:latin typeface="+mn-lt"/>
          <a:ea typeface="+mn-ea"/>
          <a:cs typeface="+mn-cs"/>
        </a:defRPr>
      </a:lvl4pPr>
      <a:lvl5pPr marL="531593" algn="l" defTabSz="132899" rtl="0" eaLnBrk="1" latinLnBrk="0" hangingPunct="1">
        <a:defRPr sz="523" kern="1200">
          <a:solidFill>
            <a:schemeClr val="tx1"/>
          </a:solidFill>
          <a:latin typeface="+mn-lt"/>
          <a:ea typeface="+mn-ea"/>
          <a:cs typeface="+mn-cs"/>
        </a:defRPr>
      </a:lvl5pPr>
      <a:lvl6pPr marL="664492" algn="l" defTabSz="132899" rtl="0" eaLnBrk="1" latinLnBrk="0" hangingPunct="1">
        <a:defRPr sz="523" kern="1200">
          <a:solidFill>
            <a:schemeClr val="tx1"/>
          </a:solidFill>
          <a:latin typeface="+mn-lt"/>
          <a:ea typeface="+mn-ea"/>
          <a:cs typeface="+mn-cs"/>
        </a:defRPr>
      </a:lvl6pPr>
      <a:lvl7pPr marL="797390" algn="l" defTabSz="132899" rtl="0" eaLnBrk="1" latinLnBrk="0" hangingPunct="1">
        <a:defRPr sz="523" kern="1200">
          <a:solidFill>
            <a:schemeClr val="tx1"/>
          </a:solidFill>
          <a:latin typeface="+mn-lt"/>
          <a:ea typeface="+mn-ea"/>
          <a:cs typeface="+mn-cs"/>
        </a:defRPr>
      </a:lvl7pPr>
      <a:lvl8pPr marL="930288" algn="l" defTabSz="132899" rtl="0" eaLnBrk="1" latinLnBrk="0" hangingPunct="1">
        <a:defRPr sz="523" kern="1200">
          <a:solidFill>
            <a:schemeClr val="tx1"/>
          </a:solidFill>
          <a:latin typeface="+mn-lt"/>
          <a:ea typeface="+mn-ea"/>
          <a:cs typeface="+mn-cs"/>
        </a:defRPr>
      </a:lvl8pPr>
      <a:lvl9pPr marL="1063186" algn="l" defTabSz="132899" rtl="0" eaLnBrk="1" latinLnBrk="0" hangingPunct="1">
        <a:defRPr sz="5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6" name="Rectangle 180"/>
          <p:cNvSpPr>
            <a:spLocks noChangeArrowheads="1"/>
          </p:cNvSpPr>
          <p:nvPr/>
        </p:nvSpPr>
        <p:spPr bwMode="auto">
          <a:xfrm>
            <a:off x="517035" y="397401"/>
            <a:ext cx="20208240" cy="2492990"/>
          </a:xfrm>
          <a:prstGeom prst="rect">
            <a:avLst/>
          </a:prstGeom>
          <a:solidFill>
            <a:schemeClr val="bg1"/>
          </a:solidFill>
          <a:ln w="76200" cmpd="sng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fa-IR" sz="4800" b="1" dirty="0" smtClean="0">
              <a:ln w="57150" cmpd="sng">
                <a:solidFill>
                  <a:schemeClr val="tx1"/>
                </a:solidFill>
              </a:ln>
              <a:solidFill>
                <a:schemeClr val="accent6"/>
              </a:solidFill>
              <a:latin typeface="Helvetica"/>
              <a:ea typeface="Calibri" charset="0"/>
              <a:cs typeface="B Zar" pitchFamily="2" charset="-78"/>
            </a:endParaRPr>
          </a:p>
          <a:p>
            <a:pPr algn="ctr" eaLnBrk="1" hangingPunct="1">
              <a:defRPr/>
            </a:pPr>
            <a:r>
              <a:rPr lang="fa-IR" sz="5400" b="1" dirty="0" smtClean="0">
                <a:cs typeface="B Zar" pitchFamily="2" charset="-78"/>
              </a:rPr>
              <a:t>عنوان مقاله</a:t>
            </a:r>
          </a:p>
          <a:p>
            <a:pPr algn="ctr" eaLnBrk="1" hangingPunct="1">
              <a:defRPr/>
            </a:pPr>
            <a:endParaRPr lang="en-US" sz="4800" dirty="0" smtClean="0">
              <a:ln w="57150" cmpd="sng">
                <a:solidFill>
                  <a:schemeClr val="tx1"/>
                </a:solidFill>
              </a:ln>
              <a:solidFill>
                <a:schemeClr val="accent6"/>
              </a:solidFill>
              <a:latin typeface="Helvetica"/>
              <a:ea typeface="Calibri" charset="0"/>
              <a:cs typeface="Helvetica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3400" y="5785289"/>
            <a:ext cx="20142419" cy="55399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b">
            <a:spAutoFit/>
          </a:bodyPr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1453"/>
              </a:spcBef>
              <a:spcAft>
                <a:spcPts val="1453"/>
              </a:spcAft>
              <a:defRPr/>
            </a:pPr>
            <a:r>
              <a:rPr lang="fa-IR" sz="3000" b="1" dirty="0" smtClean="0">
                <a:solidFill>
                  <a:schemeClr val="bg1"/>
                </a:solidFill>
                <a:latin typeface="+mj-lt"/>
                <a:ea typeface="Calibri" charset="0"/>
                <a:cs typeface="B Zar" pitchFamily="2" charset="-78"/>
              </a:rPr>
              <a:t>چکیده</a:t>
            </a:r>
            <a:endParaRPr lang="en-US" sz="3000" b="1" dirty="0">
              <a:solidFill>
                <a:schemeClr val="bg1"/>
              </a:solidFill>
              <a:latin typeface="+mj-lt"/>
              <a:ea typeface="Calibri" charset="0"/>
              <a:cs typeface="B Zar" pitchFamily="2" charset="-7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8908" y="18994628"/>
            <a:ext cx="9957403" cy="55399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b">
            <a:spAutoFit/>
          </a:bodyPr>
          <a:lstStyle/>
          <a:p>
            <a:pPr algn="ctr" eaLnBrk="1" hangingPunct="1">
              <a:spcBef>
                <a:spcPct val="50000"/>
              </a:spcBef>
              <a:tabLst>
                <a:tab pos="145358" algn="l"/>
              </a:tabLst>
              <a:defRPr/>
            </a:pPr>
            <a:r>
              <a:rPr lang="fa-IR" sz="3000" b="1" dirty="0" smtClean="0">
                <a:solidFill>
                  <a:schemeClr val="bg1"/>
                </a:solidFill>
                <a:latin typeface="+mj-lt"/>
                <a:ea typeface="Calibri" charset="0"/>
                <a:cs typeface="B Zar" pitchFamily="2" charset="-78"/>
              </a:rPr>
              <a:t>بحث و نتیجه گیری</a:t>
            </a:r>
            <a:endParaRPr lang="en-US" sz="3000" b="1" dirty="0">
              <a:solidFill>
                <a:schemeClr val="bg1"/>
              </a:solidFill>
              <a:latin typeface="+mj-lt"/>
              <a:ea typeface="Calibri" charset="0"/>
              <a:cs typeface="B Zar" pitchFamily="2" charset="-7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784238" y="18994629"/>
            <a:ext cx="9965463" cy="55399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b">
            <a:spAutoFit/>
          </a:bodyPr>
          <a:lstStyle/>
          <a:p>
            <a:pPr algn="ctr" eaLnBrk="1" hangingPunct="1">
              <a:spcBef>
                <a:spcPct val="50000"/>
              </a:spcBef>
              <a:tabLst>
                <a:tab pos="145358" algn="l"/>
              </a:tabLst>
              <a:defRPr/>
            </a:pPr>
            <a:r>
              <a:rPr lang="fa-IR" sz="3000" b="1" dirty="0" smtClean="0">
                <a:solidFill>
                  <a:schemeClr val="bg1"/>
                </a:solidFill>
                <a:latin typeface="+mj-lt"/>
                <a:ea typeface="Calibri" charset="0"/>
                <a:cs typeface="B Zar" pitchFamily="2" charset="-78"/>
              </a:rPr>
              <a:t>روش پژوهش</a:t>
            </a:r>
            <a:endParaRPr lang="en-US" sz="3000" b="1" dirty="0">
              <a:solidFill>
                <a:schemeClr val="bg1"/>
              </a:solidFill>
              <a:latin typeface="+mj-lt"/>
              <a:ea typeface="Calibri" charset="0"/>
              <a:cs typeface="B Zar" pitchFamily="2" charset="-78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8908" y="27596730"/>
            <a:ext cx="20280794" cy="55399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b">
            <a:spAutoFit/>
          </a:bodyPr>
          <a:lstStyle/>
          <a:p>
            <a:pPr algn="ctr" eaLnBrk="1" hangingPunct="1">
              <a:spcBef>
                <a:spcPct val="50000"/>
              </a:spcBef>
              <a:tabLst>
                <a:tab pos="145358" algn="l"/>
              </a:tabLst>
              <a:defRPr/>
            </a:pPr>
            <a:r>
              <a:rPr lang="fa-IR" sz="3000" b="1" dirty="0" smtClean="0">
                <a:solidFill>
                  <a:schemeClr val="bg1"/>
                </a:solidFill>
                <a:latin typeface="+mj-lt"/>
                <a:ea typeface="Calibri" charset="0"/>
                <a:cs typeface="B Zar" pitchFamily="2" charset="-78"/>
              </a:rPr>
              <a:t>منابع</a:t>
            </a:r>
            <a:endParaRPr lang="en-US" sz="3000" b="1" dirty="0">
              <a:solidFill>
                <a:schemeClr val="bg1"/>
              </a:solidFill>
              <a:latin typeface="+mj-lt"/>
              <a:ea typeface="Calibri" charset="0"/>
              <a:cs typeface="B Zar" pitchFamily="2" charset="-78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33400" y="10329324"/>
            <a:ext cx="9892911" cy="55399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b">
            <a:spAutoFit/>
          </a:bodyPr>
          <a:lstStyle/>
          <a:p>
            <a:pPr algn="ctr" eaLnBrk="1" hangingPunct="1">
              <a:spcBef>
                <a:spcPct val="50000"/>
              </a:spcBef>
              <a:tabLst>
                <a:tab pos="145358" algn="l"/>
              </a:tabLst>
              <a:defRPr/>
            </a:pPr>
            <a:r>
              <a:rPr lang="fa-IR" sz="3000" b="1" dirty="0" smtClean="0">
                <a:solidFill>
                  <a:schemeClr val="bg1"/>
                </a:solidFill>
                <a:ea typeface="Calibri" charset="0"/>
                <a:cs typeface="B Zar" pitchFamily="2" charset="-78"/>
              </a:rPr>
              <a:t>نتایج</a:t>
            </a:r>
            <a:endParaRPr lang="en-US" sz="3000" b="1" dirty="0">
              <a:solidFill>
                <a:schemeClr val="bg1"/>
              </a:solidFill>
              <a:latin typeface="+mj-lt"/>
              <a:ea typeface="Calibri" charset="0"/>
              <a:cs typeface="B Zar" pitchFamily="2" charset="-78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0784238" y="10353942"/>
            <a:ext cx="9965309" cy="55399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b">
            <a:spAutoFit/>
          </a:bodyPr>
          <a:lstStyle/>
          <a:p>
            <a:pPr algn="ctr" rtl="1" eaLnBrk="1" hangingPunct="1">
              <a:spcBef>
                <a:spcPct val="50000"/>
              </a:spcBef>
              <a:tabLst>
                <a:tab pos="145358" algn="l"/>
              </a:tabLst>
              <a:defRPr/>
            </a:pPr>
            <a:r>
              <a:rPr lang="fa-IR" sz="3000" b="1" dirty="0">
                <a:solidFill>
                  <a:schemeClr val="bg1"/>
                </a:solidFill>
                <a:latin typeface="+mj-lt"/>
                <a:ea typeface="Calibri" charset="0"/>
                <a:cs typeface="B Zar" pitchFamily="2" charset="-78"/>
              </a:rPr>
              <a:t>م</a:t>
            </a:r>
            <a:r>
              <a:rPr lang="fa-IR" sz="3000" b="1" dirty="0" smtClean="0">
                <a:solidFill>
                  <a:schemeClr val="bg1"/>
                </a:solidFill>
                <a:ea typeface="Calibri" charset="0"/>
                <a:cs typeface="B Zar" pitchFamily="2" charset="-78"/>
              </a:rPr>
              <a:t>قدمه </a:t>
            </a:r>
            <a:r>
              <a:rPr lang="fa-IR" sz="3000" b="1" dirty="0">
                <a:solidFill>
                  <a:schemeClr val="bg1"/>
                </a:solidFill>
                <a:ea typeface="Calibri" charset="0"/>
                <a:cs typeface="B Zar" pitchFamily="2" charset="-78"/>
              </a:rPr>
              <a:t>و بیان </a:t>
            </a:r>
            <a:r>
              <a:rPr lang="fa-IR" sz="3000" b="1" dirty="0" smtClean="0">
                <a:solidFill>
                  <a:schemeClr val="bg1"/>
                </a:solidFill>
                <a:ea typeface="Calibri" charset="0"/>
                <a:cs typeface="B Zar" pitchFamily="2" charset="-78"/>
              </a:rPr>
              <a:t>مسئله</a:t>
            </a:r>
            <a:endParaRPr lang="en-US" sz="3000" b="1" dirty="0">
              <a:solidFill>
                <a:schemeClr val="bg1"/>
              </a:solidFill>
              <a:ea typeface="Calibri" charset="0"/>
              <a:cs typeface="B Za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766208" y="1118246"/>
            <a:ext cx="36822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2200" b="1" dirty="0" smtClean="0">
                <a:cs typeface="B Zar" pitchFamily="2" charset="-78"/>
              </a:rPr>
              <a:t>ششمین همایش و نمایشگاه  بین المللی </a:t>
            </a:r>
            <a:r>
              <a:rPr lang="en-US" sz="2200" b="1" dirty="0" smtClean="0">
                <a:cs typeface="B Zar" pitchFamily="2" charset="-78"/>
              </a:rPr>
              <a:t> </a:t>
            </a:r>
            <a:r>
              <a:rPr lang="fa-IR" sz="2200" b="1" dirty="0" smtClean="0">
                <a:cs typeface="B Zar" pitchFamily="2" charset="-78"/>
              </a:rPr>
              <a:t>آتش نشانی و ایمنی</a:t>
            </a:r>
            <a:r>
              <a:rPr lang="en-US" sz="2200" b="1" dirty="0" smtClean="0">
                <a:cs typeface="B Zar" pitchFamily="2" charset="-78"/>
              </a:rPr>
              <a:t> </a:t>
            </a:r>
            <a:r>
              <a:rPr lang="fa-IR" sz="2200" b="1" dirty="0" smtClean="0">
                <a:cs typeface="B Zar" pitchFamily="2" charset="-78"/>
              </a:rPr>
              <a:t>شهری</a:t>
            </a:r>
            <a:endParaRPr lang="en-US" sz="2200" dirty="0">
              <a:cs typeface="B Za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062965"/>
            <a:ext cx="2017395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3200" b="1" dirty="0">
                <a:cs typeface="B Zar" pitchFamily="2" charset="-78"/>
              </a:rPr>
              <a:t>نويسنده اول</a:t>
            </a:r>
            <a:r>
              <a:rPr lang="ar-SA" sz="3200" b="1" baseline="30000" dirty="0">
                <a:cs typeface="B Zar" pitchFamily="2" charset="-78"/>
              </a:rPr>
              <a:t>1</a:t>
            </a:r>
            <a:r>
              <a:rPr lang="ar-SA" sz="3200" b="1" dirty="0">
                <a:cs typeface="B Zar" pitchFamily="2" charset="-78"/>
              </a:rPr>
              <a:t>، نويسنده دوم</a:t>
            </a:r>
            <a:r>
              <a:rPr lang="ar-SA" sz="3200" b="1" baseline="30000" dirty="0">
                <a:cs typeface="B Zar" pitchFamily="2" charset="-78"/>
              </a:rPr>
              <a:t>2</a:t>
            </a:r>
            <a:r>
              <a:rPr lang="ar-SA" sz="3200" b="1" dirty="0">
                <a:cs typeface="B Zar" pitchFamily="2" charset="-78"/>
              </a:rPr>
              <a:t>، ساير </a:t>
            </a:r>
            <a:r>
              <a:rPr lang="ar-SA" sz="3200" b="1" dirty="0" smtClean="0">
                <a:cs typeface="B Zar" pitchFamily="2" charset="-78"/>
              </a:rPr>
              <a:t>نويسنده‌گان</a:t>
            </a:r>
            <a:r>
              <a:rPr lang="ar-SA" sz="3200" b="1" baseline="30000" dirty="0" smtClean="0">
                <a:cs typeface="B Zar" pitchFamily="2" charset="-78"/>
              </a:rPr>
              <a:t>3</a:t>
            </a:r>
            <a:r>
              <a:rPr lang="ar-SA" sz="3200" b="1" dirty="0">
                <a:cs typeface="B Zar" pitchFamily="2" charset="-78"/>
              </a:rPr>
              <a:t> </a:t>
            </a:r>
            <a:endParaRPr lang="en-US" sz="3200" b="1" dirty="0">
              <a:cs typeface="B Zar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ar-SA" sz="2400" baseline="30000" dirty="0">
                <a:cs typeface="B Zar" pitchFamily="2" charset="-78"/>
              </a:rPr>
              <a:t>1</a:t>
            </a:r>
            <a:r>
              <a:rPr lang="ar-SA" sz="2400" dirty="0">
                <a:cs typeface="B Zar" pitchFamily="2" charset="-78"/>
              </a:rPr>
              <a:t>عنوان علمي نويسنده اول، نام موسسه؛ </a:t>
            </a:r>
            <a:r>
              <a:rPr lang="ar-SA" sz="2400" dirty="0" smtClean="0">
                <a:cs typeface="B Zar" pitchFamily="2" charset="-78"/>
              </a:rPr>
              <a:t>آدرس </a:t>
            </a:r>
            <a:r>
              <a:rPr lang="ar-SA" sz="2400" dirty="0">
                <a:cs typeface="B Zar" pitchFamily="2" charset="-78"/>
              </a:rPr>
              <a:t>پست الكترونيكي نويسنده اول </a:t>
            </a:r>
            <a:endParaRPr lang="fa-IR" sz="2400" dirty="0" smtClean="0">
              <a:cs typeface="B Zar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ar-SA" sz="2400" baseline="30000" dirty="0" smtClean="0">
                <a:cs typeface="B Zar" pitchFamily="2" charset="-78"/>
              </a:rPr>
              <a:t>2</a:t>
            </a:r>
            <a:r>
              <a:rPr lang="ar-SA" sz="2400" dirty="0" smtClean="0">
                <a:cs typeface="B Zar" pitchFamily="2" charset="-78"/>
              </a:rPr>
              <a:t>عنوان </a:t>
            </a:r>
            <a:r>
              <a:rPr lang="ar-SA" sz="2400" dirty="0">
                <a:cs typeface="B Zar" pitchFamily="2" charset="-78"/>
              </a:rPr>
              <a:t>علمي نويسنده دوم، نام موسسه؛ </a:t>
            </a:r>
            <a:r>
              <a:rPr lang="ar-SA" sz="2400" dirty="0" smtClean="0">
                <a:cs typeface="B Zar" pitchFamily="2" charset="-78"/>
              </a:rPr>
              <a:t>آدرس </a:t>
            </a:r>
            <a:r>
              <a:rPr lang="ar-SA" sz="2400" dirty="0">
                <a:cs typeface="B Zar" pitchFamily="2" charset="-78"/>
              </a:rPr>
              <a:t>پست الكترونيكي نويسنده دوم </a:t>
            </a:r>
            <a:endParaRPr lang="fa-IR" sz="2400" dirty="0" smtClean="0">
              <a:cs typeface="B Zar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ar-SA" sz="2400" baseline="30000" dirty="0" smtClean="0">
                <a:cs typeface="B Zar" pitchFamily="2" charset="-78"/>
              </a:rPr>
              <a:t>3</a:t>
            </a:r>
            <a:r>
              <a:rPr lang="ar-SA" sz="2400" dirty="0" smtClean="0">
                <a:cs typeface="B Zar" pitchFamily="2" charset="-78"/>
              </a:rPr>
              <a:t>عنوان </a:t>
            </a:r>
            <a:r>
              <a:rPr lang="ar-SA" sz="2400" dirty="0">
                <a:cs typeface="B Zar" pitchFamily="2" charset="-78"/>
              </a:rPr>
              <a:t>علمي ساير نويسنده‌گان، نام موسسه؛ </a:t>
            </a:r>
            <a:r>
              <a:rPr lang="ar-SA" sz="2400" dirty="0" smtClean="0">
                <a:cs typeface="B Zar" pitchFamily="2" charset="-78"/>
              </a:rPr>
              <a:t>آدرس </a:t>
            </a:r>
            <a:r>
              <a:rPr lang="ar-SA" sz="2400" dirty="0">
                <a:cs typeface="B Zar" pitchFamily="2" charset="-78"/>
              </a:rPr>
              <a:t>پست الكترونيكي ساير </a:t>
            </a:r>
            <a:r>
              <a:rPr lang="ar-SA" sz="2400" dirty="0" smtClean="0">
                <a:cs typeface="B Zar" pitchFamily="2" charset="-78"/>
              </a:rPr>
              <a:t>نويسنده‌گان</a:t>
            </a:r>
            <a:endParaRPr lang="en-US" dirty="0">
              <a:ln w="57150" cmpd="sng">
                <a:solidFill>
                  <a:schemeClr val="tx1"/>
                </a:solidFill>
              </a:ln>
              <a:solidFill>
                <a:schemeClr val="accent6"/>
              </a:solidFill>
              <a:latin typeface="+mj-lt"/>
              <a:ea typeface="Calibri" charset="0"/>
              <a:cs typeface="B Za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1" y="6339287"/>
            <a:ext cx="20142418" cy="3767242"/>
          </a:xfrm>
          <a:prstGeom prst="rect">
            <a:avLst/>
          </a:prstGeom>
          <a:solidFill>
            <a:schemeClr val="bg1"/>
          </a:solidFill>
          <a:ln w="12700"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0883322"/>
            <a:ext cx="9892912" cy="7837816"/>
          </a:xfrm>
          <a:prstGeom prst="rect">
            <a:avLst/>
          </a:prstGeom>
          <a:solidFill>
            <a:schemeClr val="bg1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784238" y="10907940"/>
            <a:ext cx="9965464" cy="7837815"/>
          </a:xfrm>
          <a:prstGeom prst="rect">
            <a:avLst/>
          </a:prstGeom>
          <a:solidFill>
            <a:schemeClr val="bg1"/>
          </a:solidFill>
          <a:ln w="12700"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68908" y="19561677"/>
            <a:ext cx="9957403" cy="7837816"/>
          </a:xfrm>
          <a:prstGeom prst="rect">
            <a:avLst/>
          </a:prstGeom>
          <a:solidFill>
            <a:schemeClr val="bg1"/>
          </a:solidFill>
          <a:ln w="12700"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0784238" y="19548626"/>
            <a:ext cx="9965309" cy="7837816"/>
          </a:xfrm>
          <a:prstGeom prst="rect">
            <a:avLst/>
          </a:prstGeom>
          <a:solidFill>
            <a:schemeClr val="bg1"/>
          </a:solidFill>
          <a:ln w="12700"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8908" y="28150728"/>
            <a:ext cx="20280793" cy="1368960"/>
          </a:xfrm>
          <a:prstGeom prst="rect">
            <a:avLst/>
          </a:prstGeom>
          <a:solidFill>
            <a:schemeClr val="bg1"/>
          </a:solidFill>
          <a:ln w="12700"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8460" y="911589"/>
            <a:ext cx="2029165" cy="1138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5683</TotalTime>
  <Words>35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ＭＳ Ｐゴシック</vt:lpstr>
      <vt:lpstr>B Zar</vt:lpstr>
      <vt:lpstr>Calibri</vt:lpstr>
      <vt:lpstr>Helvetica</vt:lpstr>
      <vt:lpstr>Times New Roman</vt:lpstr>
      <vt:lpstr>Default Design</vt:lpstr>
      <vt:lpstr>PowerPoint Presentation</vt:lpstr>
    </vt:vector>
  </TitlesOfParts>
  <Company>Swarthmore College</Company>
  <LinksUpToDate>false</LinksUpToDate>
  <SharedDoc>false</SharedDoc>
  <HyperlinkBase>http://www.swarthmore.edu/NatSci/cpurrin1/posteradvice.htm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scientific posters (Swarthmore College)</dc:title>
  <dc:creator>Colin Purrington</dc:creator>
  <dc:description>Suggestions and gripes to: cpurrin1@swarthmore.edu</dc:description>
  <cp:lastModifiedBy>Soudeh Yaghobzadeh</cp:lastModifiedBy>
  <cp:revision>557</cp:revision>
  <cp:lastPrinted>2010-02-25T14:58:49Z</cp:lastPrinted>
  <dcterms:created xsi:type="dcterms:W3CDTF">2014-04-07T18:23:16Z</dcterms:created>
  <dcterms:modified xsi:type="dcterms:W3CDTF">2023-12-24T07:37:24Z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