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34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CCF77-2B9F-4FA6-B5B2-344269BBF7E9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15C62-73DF-491E-B268-DECAAA2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520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BCA33-0CCC-4030-8DAE-ABBD3F8DDC9C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40CB-C902-4A13-B05B-578FC48A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9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85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83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69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70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8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6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2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7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4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8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8B51-867B-4F60-AC8A-582E38D73D08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B920-0F9A-4F1E-9FF5-537C646D34D7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6E02-0913-4EBE-B25C-90E2291B7981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C579-03C0-462C-9F9B-54562619A5BE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64D9-F474-42BD-96C2-A867FC0401F0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6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9C4C-C352-4527-A118-EF23488F7AD3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375F-A9B8-4CA6-8A4A-D7DFD51C441B}" type="datetime1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CE9E-F4AE-4D4C-A1E2-E43AAF159082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7E65-E1FA-4424-9D60-A93730382179}" type="datetime1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B62-1231-4FBD-AC26-2F3FDEBC11F2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9E2-E739-4867-A3F3-3232940D6BC7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4812-CDB8-4CEA-9FB9-14DE063B8FED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60649"/>
            <a:ext cx="5436096" cy="1080119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latin typeface="Times New Roman" pitchFamily="18" charset="0"/>
                <a:cs typeface="B Zar" pitchFamily="2" charset="-78"/>
              </a:rPr>
              <a:t>عنوان مقاله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36096" y="332656"/>
            <a:ext cx="3707904" cy="2952328"/>
          </a:xfrm>
        </p:spPr>
        <p:txBody>
          <a:bodyPr>
            <a:normAutofit fontScale="55000" lnSpcReduction="20000"/>
          </a:bodyPr>
          <a:lstStyle/>
          <a:p>
            <a:pPr rtl="1">
              <a:lnSpc>
                <a:spcPct val="120000"/>
              </a:lnSpc>
            </a:pPr>
            <a:r>
              <a:rPr lang="ar-SA" sz="3600" b="1" dirty="0">
                <a:cs typeface="B Zar" pitchFamily="2" charset="-78"/>
              </a:rPr>
              <a:t>نويسنده </a:t>
            </a:r>
            <a:r>
              <a:rPr lang="ar-SA" sz="3600" b="1" dirty="0" smtClean="0">
                <a:cs typeface="B Zar" pitchFamily="2" charset="-78"/>
              </a:rPr>
              <a:t>اول</a:t>
            </a:r>
            <a:endParaRPr lang="fa-IR" sz="3600" b="1" dirty="0" smtClean="0">
              <a:cs typeface="B Zar" pitchFamily="2" charset="-78"/>
            </a:endParaRPr>
          </a:p>
          <a:p>
            <a:pPr rtl="1">
              <a:lnSpc>
                <a:spcPct val="120000"/>
              </a:lnSpc>
            </a:pPr>
            <a:r>
              <a:rPr lang="ar-SA" dirty="0">
                <a:cs typeface="B Zar" pitchFamily="2" charset="-78"/>
              </a:rPr>
              <a:t>عنوان </a:t>
            </a:r>
            <a:r>
              <a:rPr lang="ar-SA" dirty="0" smtClean="0">
                <a:cs typeface="B Zar" pitchFamily="2" charset="-78"/>
              </a:rPr>
              <a:t>علمي، </a:t>
            </a:r>
            <a:r>
              <a:rPr lang="ar-SA" dirty="0">
                <a:cs typeface="B Zar" pitchFamily="2" charset="-78"/>
              </a:rPr>
              <a:t>نام </a:t>
            </a:r>
            <a:r>
              <a:rPr lang="ar-SA" dirty="0" smtClean="0">
                <a:cs typeface="B Zar" pitchFamily="2" charset="-78"/>
              </a:rPr>
              <a:t>موسسه</a:t>
            </a:r>
            <a:r>
              <a:rPr lang="fa-IR" dirty="0" smtClean="0">
                <a:cs typeface="B Zar" pitchFamily="2" charset="-78"/>
              </a:rPr>
              <a:t>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>
                <a:cs typeface="B Zar" pitchFamily="2" charset="-78"/>
              </a:rPr>
              <a:t>آدرس پست الكترونيكي </a:t>
            </a:r>
            <a:endParaRPr lang="fa-IR" dirty="0" smtClean="0">
              <a:cs typeface="B Zar" pitchFamily="2" charset="-78"/>
            </a:endParaRPr>
          </a:p>
          <a:p>
            <a:pPr rtl="1">
              <a:lnSpc>
                <a:spcPct val="170000"/>
              </a:lnSpc>
            </a:pPr>
            <a:r>
              <a:rPr lang="ar-SA" sz="3600" b="1" dirty="0" smtClean="0">
                <a:cs typeface="B Zar" pitchFamily="2" charset="-78"/>
              </a:rPr>
              <a:t>نويسنده دوم</a:t>
            </a:r>
            <a:endParaRPr lang="fa-IR" sz="3600" b="1" dirty="0" smtClean="0">
              <a:cs typeface="B Zar" pitchFamily="2" charset="-78"/>
            </a:endParaRPr>
          </a:p>
          <a:p>
            <a:pPr rtl="1">
              <a:lnSpc>
                <a:spcPct val="120000"/>
              </a:lnSpc>
            </a:pPr>
            <a:r>
              <a:rPr lang="ar-SA" dirty="0">
                <a:cs typeface="B Zar" pitchFamily="2" charset="-78"/>
              </a:rPr>
              <a:t>عنوان </a:t>
            </a:r>
            <a:r>
              <a:rPr lang="ar-SA" dirty="0" smtClean="0">
                <a:cs typeface="B Zar" pitchFamily="2" charset="-78"/>
              </a:rPr>
              <a:t>علمي، </a:t>
            </a:r>
            <a:r>
              <a:rPr lang="ar-SA" dirty="0">
                <a:cs typeface="B Zar" pitchFamily="2" charset="-78"/>
              </a:rPr>
              <a:t>نام </a:t>
            </a:r>
            <a:r>
              <a:rPr lang="ar-SA" dirty="0" smtClean="0">
                <a:cs typeface="B Zar" pitchFamily="2" charset="-78"/>
              </a:rPr>
              <a:t>موسسه</a:t>
            </a:r>
            <a:r>
              <a:rPr lang="fa-IR" dirty="0" smtClean="0">
                <a:cs typeface="B Zar" pitchFamily="2" charset="-78"/>
              </a:rPr>
              <a:t>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>
                <a:cs typeface="B Zar" pitchFamily="2" charset="-78"/>
              </a:rPr>
              <a:t>آدرس پست الكترونيكي </a:t>
            </a:r>
            <a:endParaRPr lang="fa-IR" dirty="0" smtClean="0">
              <a:cs typeface="B Zar" pitchFamily="2" charset="-78"/>
            </a:endParaRPr>
          </a:p>
          <a:p>
            <a:pPr rtl="1">
              <a:lnSpc>
                <a:spcPct val="170000"/>
              </a:lnSpc>
            </a:pPr>
            <a:r>
              <a:rPr lang="ar-SA" sz="3600" b="1" dirty="0" smtClean="0">
                <a:cs typeface="B Zar" pitchFamily="2" charset="-78"/>
              </a:rPr>
              <a:t>نويسنده‌</a:t>
            </a:r>
            <a:r>
              <a:rPr lang="fa-IR" sz="3600" b="1" dirty="0" smtClean="0">
                <a:cs typeface="B Zar" pitchFamily="2" charset="-78"/>
              </a:rPr>
              <a:t> سوم</a:t>
            </a:r>
            <a:r>
              <a:rPr lang="ar-SA" sz="3600" b="1" dirty="0" smtClean="0">
                <a:cs typeface="B Zar" pitchFamily="2" charset="-78"/>
              </a:rPr>
              <a:t> </a:t>
            </a:r>
            <a:r>
              <a:rPr lang="ar-SA" sz="3600" b="1" dirty="0">
                <a:cs typeface="B Zar" pitchFamily="2" charset="-78"/>
              </a:rPr>
              <a:t> </a:t>
            </a:r>
            <a:endParaRPr lang="en-US" sz="3600" b="1" dirty="0">
              <a:cs typeface="B Zar" pitchFamily="2" charset="-78"/>
            </a:endParaRPr>
          </a:p>
          <a:p>
            <a:pPr rtl="1">
              <a:lnSpc>
                <a:spcPct val="120000"/>
              </a:lnSpc>
            </a:pPr>
            <a:r>
              <a:rPr lang="ar-SA" dirty="0">
                <a:cs typeface="B Zar" pitchFamily="2" charset="-78"/>
              </a:rPr>
              <a:t>عنوان </a:t>
            </a:r>
            <a:r>
              <a:rPr lang="ar-SA" dirty="0" smtClean="0">
                <a:cs typeface="B Zar" pitchFamily="2" charset="-78"/>
              </a:rPr>
              <a:t>علمي، </a:t>
            </a:r>
            <a:r>
              <a:rPr lang="ar-SA" dirty="0">
                <a:cs typeface="B Zar" pitchFamily="2" charset="-78"/>
              </a:rPr>
              <a:t>نام </a:t>
            </a:r>
            <a:r>
              <a:rPr lang="ar-SA" dirty="0" smtClean="0">
                <a:cs typeface="B Zar" pitchFamily="2" charset="-78"/>
              </a:rPr>
              <a:t>موسسه</a:t>
            </a:r>
            <a:r>
              <a:rPr lang="fa-IR" dirty="0" smtClean="0">
                <a:cs typeface="B Zar" pitchFamily="2" charset="-78"/>
              </a:rPr>
              <a:t>، </a:t>
            </a:r>
            <a:r>
              <a:rPr lang="ar-SA" dirty="0" smtClean="0">
                <a:cs typeface="B Zar" pitchFamily="2" charset="-78"/>
              </a:rPr>
              <a:t>آدرس </a:t>
            </a:r>
            <a:r>
              <a:rPr lang="ar-SA" dirty="0">
                <a:cs typeface="B Zar" pitchFamily="2" charset="-78"/>
              </a:rPr>
              <a:t>پست </a:t>
            </a:r>
            <a:r>
              <a:rPr lang="ar-SA" dirty="0" smtClean="0">
                <a:cs typeface="B Zar" pitchFamily="2" charset="-78"/>
              </a:rPr>
              <a:t>الكترونيكي</a:t>
            </a:r>
            <a:endParaRPr lang="en-US" dirty="0">
              <a:cs typeface="B Zar" pitchFamily="2" charset="-78"/>
            </a:endParaRPr>
          </a:p>
          <a:p>
            <a:pPr rtl="1"/>
            <a:endParaRPr lang="en-US" dirty="0">
              <a:cs typeface="B Zar" pitchFamily="2" charset="-78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663354" y="4047283"/>
            <a:ext cx="3397403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ششمین همایش و نمایشگاه بین‎المللی آتش </a:t>
            </a:r>
            <a:r>
              <a:rPr lang="fa-IR" sz="2000" b="1" dirty="0">
                <a:solidFill>
                  <a:srgbClr val="FF0000"/>
                </a:solidFill>
                <a:cs typeface="B Zar" pitchFamily="2" charset="-78"/>
              </a:rPr>
              <a:t>نشانی و </a:t>
            </a:r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ایمنی شهری</a:t>
            </a:r>
            <a:endParaRPr lang="en-US" sz="2000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597" y="4581128"/>
            <a:ext cx="3230918" cy="1812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6309320"/>
            <a:ext cx="13681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34F4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www.ticf.ir</a:t>
            </a:r>
            <a:endParaRPr lang="en-US" sz="1600" dirty="0">
              <a:solidFill>
                <a:srgbClr val="D34F41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10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11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12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13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14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15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16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Zar" pitchFamily="2" charset="-78"/>
              </a:rPr>
              <a:t>2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3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4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5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6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7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8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1" y="44624"/>
            <a:ext cx="7402782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pPr rtl="1"/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ششمین همایش و نمایشگاه بین‌المللی آتش </a:t>
            </a:r>
            <a:r>
              <a:rPr lang="fa-IR" sz="1400" b="1" dirty="0">
                <a:solidFill>
                  <a:schemeClr val="bg1"/>
                </a:solidFill>
                <a:cs typeface="B Zar" pitchFamily="2" charset="-78"/>
              </a:rPr>
              <a:t>نشانی و </a:t>
            </a:r>
            <a:r>
              <a:rPr lang="fa-IR" sz="1400" b="1" dirty="0" smtClean="0">
                <a:solidFill>
                  <a:schemeClr val="bg1"/>
                </a:solidFill>
                <a:cs typeface="B Zar" pitchFamily="2" charset="-78"/>
              </a:rPr>
              <a:t>ایمنی شهری</a:t>
            </a:r>
            <a:endParaRPr lang="en-US" sz="1400" dirty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Zar" pitchFamily="2" charset="-78"/>
              </a:rPr>
              <a:t>9</a:t>
            </a:r>
            <a:endParaRPr lang="en-US" b="1" dirty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219</Words>
  <Application>Microsoft Office PowerPoint</Application>
  <PresentationFormat>On-screen Show (4:3)</PresentationFormat>
  <Paragraphs>54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B Zar</vt:lpstr>
      <vt:lpstr>Calibri</vt:lpstr>
      <vt:lpstr>Times New Roman</vt:lpstr>
      <vt:lpstr>Office Theme</vt:lpstr>
      <vt:lpstr>عنوان مقاله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  <vt:lpstr>ششمین همایش و نمایشگاه بین‌المللی آتش نشانی و ایمنی شهری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Soudeh Yaghobzadeh</cp:lastModifiedBy>
  <cp:revision>33</cp:revision>
  <dcterms:created xsi:type="dcterms:W3CDTF">2019-01-15T08:57:02Z</dcterms:created>
  <dcterms:modified xsi:type="dcterms:W3CDTF">2023-12-26T07:56:22Z</dcterms:modified>
</cp:coreProperties>
</file>